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9EDA8-B51B-4689-8EB5-71E411B32DC5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3B9EC-89DC-4934-87F3-4DB7E4E039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2D90-6FA6-44BB-AE30-9589D44BE3F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C6ED-9979-4ACD-96D1-50B799DB1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2D90-6FA6-44BB-AE30-9589D44BE3F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C6ED-9979-4ACD-96D1-50B799DB1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2D90-6FA6-44BB-AE30-9589D44BE3F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C6ED-9979-4ACD-96D1-50B799DB1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2D90-6FA6-44BB-AE30-9589D44BE3F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C6ED-9979-4ACD-96D1-50B799DB1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2D90-6FA6-44BB-AE30-9589D44BE3F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C6ED-9979-4ACD-96D1-50B799DB1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2D90-6FA6-44BB-AE30-9589D44BE3F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C6ED-9979-4ACD-96D1-50B799DB1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2D90-6FA6-44BB-AE30-9589D44BE3F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C6ED-9979-4ACD-96D1-50B799DB1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2D90-6FA6-44BB-AE30-9589D44BE3F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C6ED-9979-4ACD-96D1-50B799DB1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2D90-6FA6-44BB-AE30-9589D44BE3F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C6ED-9979-4ACD-96D1-50B799DB1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2D90-6FA6-44BB-AE30-9589D44BE3F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1C6ED-9979-4ACD-96D1-50B799DB1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2D90-6FA6-44BB-AE30-9589D44BE3F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A1C6ED-9979-4ACD-96D1-50B799DB1C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672D90-6FA6-44BB-AE30-9589D44BE3F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A1C6ED-9979-4ACD-96D1-50B799DB1C6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16</a:t>
            </a:r>
            <a:br>
              <a:rPr lang="en-US" dirty="0" smtClean="0"/>
            </a:br>
            <a:r>
              <a:rPr lang="en-US" dirty="0" smtClean="0"/>
              <a:t>SECTION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19600"/>
            <a:ext cx="7854696" cy="1752600"/>
          </a:xfrm>
        </p:spPr>
        <p:txBody>
          <a:bodyPr/>
          <a:lstStyle/>
          <a:p>
            <a:pPr algn="l"/>
            <a:r>
              <a:rPr lang="en-US" sz="4000" dirty="0" smtClean="0"/>
              <a:t>SLAVERY IN THE TERRITORIES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MISSOURI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1819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_______Free </a:t>
            </a:r>
            <a:r>
              <a:rPr lang="en-US" dirty="0" smtClean="0"/>
              <a:t>states </a:t>
            </a:r>
            <a:r>
              <a:rPr lang="en-US" dirty="0" err="1" smtClean="0"/>
              <a:t>and______Slave</a:t>
            </a:r>
            <a:r>
              <a:rPr lang="en-US" dirty="0" smtClean="0"/>
              <a:t> </a:t>
            </a:r>
            <a:r>
              <a:rPr lang="en-US" dirty="0" smtClean="0"/>
              <a:t>states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Missouri applies to congress to join the union as </a:t>
            </a:r>
            <a:r>
              <a:rPr lang="en-US" dirty="0" smtClean="0"/>
              <a:t>a _________________________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Debate lasted for months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During the debate, </a:t>
            </a:r>
            <a:r>
              <a:rPr lang="en-US" dirty="0" smtClean="0"/>
              <a:t>___________________also </a:t>
            </a:r>
            <a:r>
              <a:rPr lang="en-US" dirty="0" smtClean="0"/>
              <a:t>applied for statehood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MISSOURI COMPROMISE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Henry Clay</a:t>
            </a:r>
          </a:p>
          <a:p>
            <a:r>
              <a:rPr lang="en-US" dirty="0" smtClean="0"/>
              <a:t>Proposed that </a:t>
            </a:r>
            <a:r>
              <a:rPr lang="en-US" dirty="0" smtClean="0"/>
              <a:t>______________ </a:t>
            </a:r>
            <a:r>
              <a:rPr lang="en-US" dirty="0" smtClean="0"/>
              <a:t>be admitted as a Slave State</a:t>
            </a:r>
          </a:p>
          <a:p>
            <a:r>
              <a:rPr lang="en-US" dirty="0" smtClean="0"/>
              <a:t>Proposed that </a:t>
            </a:r>
            <a:r>
              <a:rPr lang="en-US" dirty="0" smtClean="0"/>
              <a:t>______________ </a:t>
            </a:r>
            <a:r>
              <a:rPr lang="en-US" dirty="0" smtClean="0"/>
              <a:t>be admitted as a Free State</a:t>
            </a:r>
          </a:p>
          <a:p>
            <a:r>
              <a:rPr lang="en-US" dirty="0" smtClean="0"/>
              <a:t>This would keep the balance of power in the Senate equal</a:t>
            </a:r>
          </a:p>
          <a:p>
            <a:endParaRPr lang="en-US" dirty="0" smtClean="0"/>
          </a:p>
          <a:p>
            <a:r>
              <a:rPr lang="en-US" dirty="0" smtClean="0"/>
              <a:t>This plan was called, “The Missouri Compromise”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MISSOURI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/>
          </a:bodyPr>
          <a:lstStyle/>
          <a:p>
            <a:r>
              <a:rPr lang="en-US" dirty="0" smtClean="0"/>
              <a:t>The Compromise provided for future states to be admitted as either </a:t>
            </a:r>
            <a:r>
              <a:rPr lang="en-US" dirty="0" smtClean="0"/>
              <a:t>___________________________.</a:t>
            </a:r>
            <a:endParaRPr lang="en-US" dirty="0" smtClean="0"/>
          </a:p>
          <a:p>
            <a:r>
              <a:rPr lang="en-US" dirty="0" smtClean="0"/>
              <a:t>An “imaginary line” was drawn along latitude </a:t>
            </a:r>
            <a:r>
              <a:rPr lang="en-US" dirty="0" smtClean="0"/>
              <a:t>_______________30 </a:t>
            </a:r>
            <a:r>
              <a:rPr lang="en-US" dirty="0" smtClean="0"/>
              <a:t>minutes North</a:t>
            </a:r>
          </a:p>
          <a:p>
            <a:r>
              <a:rPr lang="en-US" dirty="0" smtClean="0"/>
              <a:t>The “line” was the </a:t>
            </a:r>
            <a:r>
              <a:rPr lang="en-US" dirty="0" smtClean="0"/>
              <a:t>___________________of </a:t>
            </a:r>
            <a:r>
              <a:rPr lang="en-US" dirty="0" smtClean="0"/>
              <a:t>Missouri.</a:t>
            </a:r>
          </a:p>
          <a:p>
            <a:r>
              <a:rPr lang="en-US" dirty="0" smtClean="0"/>
              <a:t>Land obtained during the Louisiana Purchase that was south of that could be admitted as </a:t>
            </a:r>
            <a:r>
              <a:rPr lang="en-US" dirty="0" err="1" smtClean="0"/>
              <a:t>a____________state</a:t>
            </a:r>
            <a:endParaRPr lang="en-US" dirty="0" smtClean="0"/>
          </a:p>
          <a:p>
            <a:r>
              <a:rPr lang="en-US" dirty="0" smtClean="0"/>
              <a:t>Land obtained during the Louisiana Purchase that was north of that could be admitted as a </a:t>
            </a:r>
            <a:r>
              <a:rPr lang="en-US" dirty="0" smtClean="0"/>
              <a:t>___________state</a:t>
            </a:r>
            <a:endParaRPr lang="en-US" dirty="0" smtClean="0"/>
          </a:p>
          <a:p>
            <a:r>
              <a:rPr lang="en-US" dirty="0" smtClean="0"/>
              <a:t>Missouri was the exception to this.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WILMONT PROVISO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 slavery in any territories won from </a:t>
            </a:r>
            <a:r>
              <a:rPr lang="en-US" dirty="0" smtClean="0"/>
              <a:t>_____________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1846 House </a:t>
            </a:r>
            <a:r>
              <a:rPr lang="en-US" dirty="0" smtClean="0"/>
              <a:t>______________ </a:t>
            </a:r>
            <a:r>
              <a:rPr lang="en-US" dirty="0" smtClean="0"/>
              <a:t>bill</a:t>
            </a:r>
          </a:p>
          <a:p>
            <a:endParaRPr lang="en-US" dirty="0" smtClean="0"/>
          </a:p>
          <a:p>
            <a:r>
              <a:rPr lang="en-US" dirty="0" smtClean="0"/>
              <a:t>Senate </a:t>
            </a:r>
            <a:r>
              <a:rPr lang="en-US" dirty="0" smtClean="0"/>
              <a:t>__________________ </a:t>
            </a:r>
            <a:r>
              <a:rPr lang="en-US" dirty="0" smtClean="0"/>
              <a:t>the bill</a:t>
            </a:r>
          </a:p>
          <a:p>
            <a:endParaRPr lang="en-US" dirty="0" smtClean="0"/>
          </a:p>
          <a:p>
            <a:r>
              <a:rPr lang="en-US" dirty="0" smtClean="0"/>
              <a:t>Slavery continued to be an issue of controversy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SOVEREIGNTY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The idea of Popular Sovereignty would allow </a:t>
            </a:r>
            <a:r>
              <a:rPr lang="en-US" sz="3600" dirty="0" smtClean="0"/>
              <a:t>______________ </a:t>
            </a:r>
            <a:r>
              <a:rPr lang="en-US" sz="3600" dirty="0" smtClean="0"/>
              <a:t>in a new territory to decide for themselves whether or not to allow </a:t>
            </a:r>
            <a:r>
              <a:rPr lang="en-US" sz="3600" dirty="0" smtClean="0"/>
              <a:t>_____________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FREE-SOIL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Northern Democrats and Whigs </a:t>
            </a:r>
            <a:r>
              <a:rPr lang="en-US" dirty="0" smtClean="0"/>
              <a:t>___________ </a:t>
            </a:r>
            <a:r>
              <a:rPr lang="en-US" dirty="0" smtClean="0"/>
              <a:t>the spread of slavery.</a:t>
            </a:r>
          </a:p>
          <a:p>
            <a:r>
              <a:rPr lang="en-US" dirty="0" smtClean="0"/>
              <a:t>Leaders of both </a:t>
            </a:r>
            <a:r>
              <a:rPr lang="en-US" dirty="0" err="1" smtClean="0"/>
              <a:t>parties_________to</a:t>
            </a:r>
            <a:r>
              <a:rPr lang="en-US" dirty="0" smtClean="0"/>
              <a:t> </a:t>
            </a:r>
            <a:r>
              <a:rPr lang="en-US" dirty="0" smtClean="0"/>
              <a:t>take a stand because they didn’t want to loose </a:t>
            </a:r>
            <a:r>
              <a:rPr lang="en-US" dirty="0" smtClean="0"/>
              <a:t>_____________ </a:t>
            </a:r>
            <a:r>
              <a:rPr lang="en-US" dirty="0" smtClean="0"/>
              <a:t>votes.</a:t>
            </a:r>
          </a:p>
          <a:p>
            <a:r>
              <a:rPr lang="en-US" dirty="0" smtClean="0"/>
              <a:t>1848, </a:t>
            </a:r>
            <a:r>
              <a:rPr lang="en-US" dirty="0" smtClean="0"/>
              <a:t>________________ </a:t>
            </a:r>
            <a:r>
              <a:rPr lang="en-US" dirty="0" smtClean="0"/>
              <a:t>members  of both parties came together to form the FREE-SOIL PARTY</a:t>
            </a:r>
          </a:p>
          <a:p>
            <a:r>
              <a:rPr lang="en-US" dirty="0" smtClean="0"/>
              <a:t>Main goal was to keep slavery from </a:t>
            </a:r>
            <a:r>
              <a:rPr lang="en-US" dirty="0" smtClean="0"/>
              <a:t>________________</a:t>
            </a:r>
            <a:endParaRPr lang="en-US" dirty="0" smtClean="0"/>
          </a:p>
          <a:p>
            <a:r>
              <a:rPr lang="en-US" dirty="0" smtClean="0"/>
              <a:t>Only a few wanted to abolish slavery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FREE-SOIL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Election </a:t>
            </a:r>
            <a:r>
              <a:rPr lang="en-US" dirty="0" smtClean="0"/>
              <a:t>of ___________________</a:t>
            </a:r>
            <a:endParaRPr lang="en-US" dirty="0" smtClean="0"/>
          </a:p>
          <a:p>
            <a:r>
              <a:rPr lang="en-US" dirty="0" smtClean="0"/>
              <a:t>First time slavery became an issue in a </a:t>
            </a:r>
            <a:r>
              <a:rPr lang="en-US" dirty="0" smtClean="0"/>
              <a:t>____________________________________________</a:t>
            </a:r>
            <a:endParaRPr lang="en-US" dirty="0" smtClean="0"/>
          </a:p>
          <a:p>
            <a:r>
              <a:rPr lang="en-US" dirty="0" smtClean="0"/>
              <a:t>__________________________(</a:t>
            </a:r>
            <a:r>
              <a:rPr lang="en-US" dirty="0" smtClean="0"/>
              <a:t>Whigs) refused to speak on the issue of slavery. </a:t>
            </a:r>
          </a:p>
          <a:p>
            <a:r>
              <a:rPr lang="en-US" dirty="0" smtClean="0"/>
              <a:t>Taylor was a </a:t>
            </a:r>
            <a:r>
              <a:rPr lang="en-US" dirty="0" smtClean="0"/>
              <a:t>___________________________himself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Southerners assumed that he </a:t>
            </a:r>
            <a:r>
              <a:rPr lang="en-US" dirty="0" smtClean="0"/>
              <a:t>_____________ </a:t>
            </a:r>
            <a:r>
              <a:rPr lang="en-US" dirty="0" smtClean="0"/>
              <a:t>slavery.</a:t>
            </a:r>
          </a:p>
          <a:p>
            <a:r>
              <a:rPr lang="en-US" dirty="0" smtClean="0"/>
              <a:t>Van Buren (Free-Soil Party) called for a </a:t>
            </a:r>
            <a:r>
              <a:rPr lang="en-US" dirty="0" smtClean="0"/>
              <a:t>___________________________________and </a:t>
            </a:r>
            <a:r>
              <a:rPr lang="en-US" dirty="0" smtClean="0"/>
              <a:t>lost.</a:t>
            </a:r>
          </a:p>
          <a:p>
            <a:r>
              <a:rPr lang="en-US" dirty="0" smtClean="0"/>
              <a:t>13 other Free-Soil candidates were elected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4">
      <a:dk1>
        <a:srgbClr val="FFF39D"/>
      </a:dk1>
      <a:lt1>
        <a:srgbClr val="FE8637"/>
      </a:lt1>
      <a:dk2>
        <a:srgbClr val="FFF5AE"/>
      </a:dk2>
      <a:lt2>
        <a:srgbClr val="FFF39D"/>
      </a:lt2>
      <a:accent1>
        <a:srgbClr val="FE8637"/>
      </a:accent1>
      <a:accent2>
        <a:srgbClr val="FFF39D"/>
      </a:accent2>
      <a:accent3>
        <a:srgbClr val="F8CEC7"/>
      </a:accent3>
      <a:accent4>
        <a:srgbClr val="FFFFFF"/>
      </a:accent4>
      <a:accent5>
        <a:srgbClr val="CEB400"/>
      </a:accent5>
      <a:accent6>
        <a:srgbClr val="ACC1E8"/>
      </a:accent6>
      <a:hlink>
        <a:srgbClr val="FECEAE"/>
      </a:hlink>
      <a:folHlink>
        <a:srgbClr val="FEE6D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334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CHAPTER 16 SECTION 1</vt:lpstr>
      <vt:lpstr>THE MISSOURI COMPROMISE</vt:lpstr>
      <vt:lpstr>THE MISSOURI COMPROMISE </vt:lpstr>
      <vt:lpstr>THE MISSOURI COMPROMISE</vt:lpstr>
      <vt:lpstr>WILMONT PROVISO</vt:lpstr>
      <vt:lpstr>POPULAR SOVEREIGNTY</vt:lpstr>
      <vt:lpstr>FREE-SOIL PARTY</vt:lpstr>
      <vt:lpstr>FREE-SOIL PARTY</vt:lpstr>
    </vt:vector>
  </TitlesOfParts>
  <Company>Springport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SECTION 1</dc:title>
  <dc:creator>amy.hicks</dc:creator>
  <cp:lastModifiedBy>amy.hicks</cp:lastModifiedBy>
  <cp:revision>30</cp:revision>
  <dcterms:created xsi:type="dcterms:W3CDTF">2010-05-18T21:08:10Z</dcterms:created>
  <dcterms:modified xsi:type="dcterms:W3CDTF">2012-05-02T16:14:20Z</dcterms:modified>
</cp:coreProperties>
</file>