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86A814-7255-4747-A76C-7DA08F92DFEC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994D40-66F2-453C-ABB8-1EB7DB2762F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My Personal </a:t>
            </a:r>
            <a:br>
              <a:rPr lang="en-US" dirty="0" smtClean="0"/>
            </a:br>
            <a:r>
              <a:rPr lang="en-US" dirty="0" smtClean="0"/>
              <a:t>Michigan Hero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America and Me Essay Contest</a:t>
            </a:r>
            <a:endParaRPr lang="en-US" dirty="0"/>
          </a:p>
        </p:txBody>
      </p:sp>
      <p:pic>
        <p:nvPicPr>
          <p:cNvPr id="1026" name="Picture 2" descr="C:\Users\amy.hicks\AppData\Local\Microsoft\Windows\Temporary Internet Files\Content.IE5\H05ZBO0C\MC9102172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424" y="3537850"/>
            <a:ext cx="2593975" cy="2721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Hero?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shoulder partner and come up with a definition for HERO.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Dictionary.com defines a hero as:  a man [or woman] of distinguished courage or ability, admired for his brave deeds and</a:t>
            </a:r>
            <a:r>
              <a:rPr lang="en-US" dirty="0" smtClean="0">
                <a:solidFill>
                  <a:srgbClr val="FF0000"/>
                </a:solidFill>
              </a:rPr>
              <a:t> noble </a:t>
            </a:r>
            <a:r>
              <a:rPr lang="en-US" dirty="0" smtClean="0"/>
              <a:t>qualities</a:t>
            </a:r>
            <a:endParaRPr lang="en-US" dirty="0"/>
          </a:p>
        </p:txBody>
      </p:sp>
      <p:pic>
        <p:nvPicPr>
          <p:cNvPr id="2050" name="Picture 2" descr="C:\Users\amy.hicks\AppData\Local\Microsoft\Windows\Temporary Internet Files\Content.IE5\I6EFPS9B\MC9003832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6238" y="4681538"/>
            <a:ext cx="1797050" cy="183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your Hero?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your face partner and come up with a list of five heroes.  </a:t>
            </a:r>
            <a:endParaRPr lang="en-US" dirty="0"/>
          </a:p>
        </p:txBody>
      </p:sp>
      <p:pic>
        <p:nvPicPr>
          <p:cNvPr id="3074" name="Picture 2" descr="C:\Users\amy.hicks\AppData\Local\Microsoft\Windows\Temporary Internet Files\Content.IE5\Y4YIN7B9\MC9003832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6300" y="3768725"/>
            <a:ext cx="1754188" cy="1831975"/>
          </a:xfrm>
          <a:prstGeom prst="rect">
            <a:avLst/>
          </a:prstGeom>
          <a:noFill/>
        </p:spPr>
      </p:pic>
      <p:pic>
        <p:nvPicPr>
          <p:cNvPr id="3075" name="Picture 3" descr="C:\Users\amy.hicks\AppData\Local\Microsoft\Windows\Temporary Internet Files\Content.IE5\Q9DURIUE\MC9004331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4048125"/>
            <a:ext cx="2209800" cy="2209800"/>
          </a:xfrm>
          <a:prstGeom prst="rect">
            <a:avLst/>
          </a:prstGeom>
          <a:noFill/>
        </p:spPr>
      </p:pic>
      <p:pic>
        <p:nvPicPr>
          <p:cNvPr id="3076" name="Picture 4" descr="C:\Users\amy.hicks\AppData\Local\Microsoft\Windows\Temporary Internet Files\Content.IE5\H05ZBO0C\MC9004418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581400"/>
            <a:ext cx="2263775" cy="1333500"/>
          </a:xfrm>
          <a:prstGeom prst="rect">
            <a:avLst/>
          </a:prstGeom>
          <a:noFill/>
        </p:spPr>
      </p:pic>
      <p:pic>
        <p:nvPicPr>
          <p:cNvPr id="3077" name="Picture 5" descr="C:\Users\amy.hicks\AppData\Local\Microsoft\Windows\Temporary Internet Files\Content.IE5\55060DLM\MM910001115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800600"/>
            <a:ext cx="1733550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your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definition of a hero and then look at your list of heroes…identify what each has done to be noble or brave, how they have exemplified courage.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Now…circle the ones that live in Michigan.</a:t>
            </a:r>
            <a:endParaRPr lang="en-US" dirty="0"/>
          </a:p>
        </p:txBody>
      </p:sp>
      <p:pic>
        <p:nvPicPr>
          <p:cNvPr id="4098" name="Picture 2" descr="C:\Users\amy.hicks\AppData\Local\Microsoft\Windows\Temporary Internet Files\Content.IE5\Q9DURIUE\MC9000273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6113" y="4297363"/>
            <a:ext cx="1398587" cy="170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MICHIGAN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92" y="2023784"/>
            <a:ext cx="8217408" cy="43008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an essay about YOUR Michigan hero.</a:t>
            </a:r>
          </a:p>
          <a:p>
            <a:r>
              <a:rPr lang="en-US" dirty="0" smtClean="0"/>
              <a:t>Think about all of the people in your life.</a:t>
            </a:r>
          </a:p>
          <a:p>
            <a:pPr lvl="1"/>
            <a:r>
              <a:rPr lang="en-US" dirty="0" smtClean="0"/>
              <a:t>Coaches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Pastors</a:t>
            </a:r>
          </a:p>
          <a:p>
            <a:pPr lvl="1"/>
            <a:r>
              <a:rPr lang="en-US" dirty="0" smtClean="0"/>
              <a:t>Advisors</a:t>
            </a:r>
          </a:p>
          <a:p>
            <a:pPr lvl="1"/>
            <a:r>
              <a:rPr lang="en-US" dirty="0" smtClean="0"/>
              <a:t>Group Leaders</a:t>
            </a:r>
          </a:p>
          <a:p>
            <a:pPr lvl="1"/>
            <a:r>
              <a:rPr lang="en-US" dirty="0" smtClean="0"/>
              <a:t>Neighbors</a:t>
            </a:r>
          </a:p>
          <a:p>
            <a:pPr lvl="1"/>
            <a:r>
              <a:rPr lang="en-US" dirty="0" smtClean="0"/>
              <a:t>Friends</a:t>
            </a:r>
          </a:p>
        </p:txBody>
      </p:sp>
      <p:pic>
        <p:nvPicPr>
          <p:cNvPr id="5123" name="Picture 3" descr="C:\Users\amy.hicks\AppData\Local\Microsoft\Windows\Temporary Internet Files\Content.IE5\I6EFPS9B\MC9002889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1575" y="3024189"/>
            <a:ext cx="1652263" cy="1090612"/>
          </a:xfrm>
          <a:prstGeom prst="rect">
            <a:avLst/>
          </a:prstGeom>
          <a:noFill/>
        </p:spPr>
      </p:pic>
      <p:pic>
        <p:nvPicPr>
          <p:cNvPr id="5124" name="Picture 4" descr="C:\Users\amy.hicks\AppData\Local\Microsoft\Windows\Temporary Internet Files\Content.IE5\G8PN95O7\MM90028528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6138" y="4852988"/>
            <a:ext cx="914400" cy="1209675"/>
          </a:xfrm>
          <a:prstGeom prst="rect">
            <a:avLst/>
          </a:prstGeom>
          <a:noFill/>
        </p:spPr>
      </p:pic>
      <p:pic>
        <p:nvPicPr>
          <p:cNvPr id="5125" name="Picture 5" descr="C:\Users\amy.hicks\AppData\Local\Microsoft\Windows\Temporary Internet Files\Content.IE5\I6EFPS9B\MC90041343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648200"/>
            <a:ext cx="1216394" cy="1316038"/>
          </a:xfrm>
          <a:prstGeom prst="rect">
            <a:avLst/>
          </a:prstGeom>
          <a:noFill/>
        </p:spPr>
      </p:pic>
      <p:pic>
        <p:nvPicPr>
          <p:cNvPr id="5126" name="Picture 6" descr="C:\Users\amy.hicks\AppData\Local\Microsoft\Windows\Temporary Internet Files\Content.IE5\Y4YIN7B9\MP90044646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819400"/>
            <a:ext cx="2235200" cy="181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MICHIGAN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some one who has been a hero in your life.</a:t>
            </a:r>
          </a:p>
          <a:p>
            <a:endParaRPr lang="en-US" dirty="0" smtClean="0"/>
          </a:p>
          <a:p>
            <a:r>
              <a:rPr lang="en-US" dirty="0" smtClean="0"/>
              <a:t>Someone with whom you have a personal connection.</a:t>
            </a:r>
          </a:p>
          <a:p>
            <a:endParaRPr lang="en-US" dirty="0" smtClean="0"/>
          </a:p>
          <a:p>
            <a:r>
              <a:rPr lang="en-US" dirty="0" smtClean="0"/>
              <a:t>Someone who has made an impact on your life.</a:t>
            </a:r>
          </a:p>
          <a:p>
            <a:endParaRPr lang="en-US" dirty="0" smtClean="0"/>
          </a:p>
          <a:p>
            <a:r>
              <a:rPr lang="en-US" dirty="0" smtClean="0"/>
              <a:t>Write about them.  What did they </a:t>
            </a:r>
          </a:p>
          <a:p>
            <a:pPr>
              <a:buNone/>
            </a:pPr>
            <a:r>
              <a:rPr lang="en-US" dirty="0" smtClean="0"/>
              <a:t>	do to have you think of them as a hero.</a:t>
            </a:r>
          </a:p>
          <a:p>
            <a:endParaRPr lang="en-US" dirty="0"/>
          </a:p>
        </p:txBody>
      </p:sp>
      <p:pic>
        <p:nvPicPr>
          <p:cNvPr id="6146" name="Picture 2" descr="C:\Users\amy.hicks\AppData\Local\Microsoft\Windows\Temporary Internet Files\Content.IE5\I6EFPS9B\MC9004134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886200"/>
            <a:ext cx="2219325" cy="2354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MICHIGAN HERO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worry about grammar, mechanics, sentence structure or spelling.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JUST WRITE…get your story down.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have </a:t>
            </a:r>
            <a:r>
              <a:rPr lang="en-US" dirty="0" smtClean="0"/>
              <a:t>1</a:t>
            </a:r>
            <a:r>
              <a:rPr lang="en-US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minutes to write…USE ALL OF IT!</a:t>
            </a:r>
          </a:p>
        </p:txBody>
      </p:sp>
      <p:pic>
        <p:nvPicPr>
          <p:cNvPr id="7170" name="Picture 2" descr="C:\Users\amy.hicks\AppData\Local\Microsoft\Windows\Temporary Internet Files\Content.IE5\Z2ZI2HKO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0388" y="4543425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rgbClr val="FF0000"/>
      </a:dk1>
      <a:lt1>
        <a:srgbClr val="FFFFFF"/>
      </a:lt1>
      <a:dk2>
        <a:srgbClr val="0070C0"/>
      </a:dk2>
      <a:lt2>
        <a:srgbClr val="FF0000"/>
      </a:lt2>
      <a:accent1>
        <a:srgbClr val="FFFFFF"/>
      </a:accent1>
      <a:accent2>
        <a:srgbClr val="0070C0"/>
      </a:accent2>
      <a:accent3>
        <a:srgbClr val="FF0000"/>
      </a:accent3>
      <a:accent4>
        <a:srgbClr val="FFFFFF"/>
      </a:accent4>
      <a:accent5>
        <a:srgbClr val="0070C0"/>
      </a:accent5>
      <a:accent6>
        <a:srgbClr val="FF0000"/>
      </a:accent6>
      <a:hlink>
        <a:srgbClr val="FFFFFF"/>
      </a:hlink>
      <a:folHlink>
        <a:srgbClr val="0070C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215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My Personal  Michigan Hero</vt:lpstr>
      <vt:lpstr>What is a Hero?</vt:lpstr>
      <vt:lpstr>Who’s your Hero?</vt:lpstr>
      <vt:lpstr>Who’s your Hero</vt:lpstr>
      <vt:lpstr>MY MICHIGAN HERO</vt:lpstr>
      <vt:lpstr>MY MICHIGAN HERO</vt:lpstr>
      <vt:lpstr>MY MICHIGAN HERO </vt:lpstr>
    </vt:vector>
  </TitlesOfParts>
  <Company>JCISD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Personal  Michigan Hero</dc:title>
  <dc:creator>amy.hicks</dc:creator>
  <cp:lastModifiedBy>amy.hicks</cp:lastModifiedBy>
  <cp:revision>6</cp:revision>
  <dcterms:created xsi:type="dcterms:W3CDTF">2012-09-23T21:57:23Z</dcterms:created>
  <dcterms:modified xsi:type="dcterms:W3CDTF">2014-10-19T14:34:16Z</dcterms:modified>
</cp:coreProperties>
</file>